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58" r:id="rId3"/>
    <p:sldId id="259" r:id="rId4"/>
    <p:sldId id="314" r:id="rId5"/>
    <p:sldId id="315" r:id="rId6"/>
    <p:sldId id="316" r:id="rId7"/>
    <p:sldId id="317" r:id="rId8"/>
    <p:sldId id="31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E2174-BF4F-4C86-9B5A-F15D30407EC0}" type="datetimeFigureOut">
              <a:rPr lang="en-AU" smtClean="0"/>
              <a:t>3/02/2016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D00FC-0A71-49CF-9675-7FE916B2F3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136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7233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67023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841795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229809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283750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2338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31208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003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527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549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152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24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268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992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313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492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0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528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078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Never See A Need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the words of St Mary of the Cross </a:t>
            </a:r>
            <a:r>
              <a:rPr lang="en-US" sz="2800" b="1" i="1" dirty="0" err="1" smtClean="0">
                <a:solidFill>
                  <a:srgbClr val="FFFD76"/>
                </a:solidFill>
                <a:ea typeface="ＭＳ Ｐゴシック" pitchFamily="34" charset="-128"/>
              </a:rPr>
              <a:t>MacKillop</a:t>
            </a:r>
            <a: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2016 Litmus Productions, Australia  </a:t>
            </a:r>
            <a:b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7592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932859"/>
            <a:ext cx="8458200" cy="21600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Never, never see a need,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Never see a need without doing something about it.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Whoa, never, never see a need,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Never see a need without doing something about it.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Never See A Need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the words of St Mary of the Cross </a:t>
            </a:r>
            <a:r>
              <a:rPr lang="en-US" sz="2800" b="1" i="1" dirty="0" err="1" smtClean="0">
                <a:solidFill>
                  <a:srgbClr val="FFFD76"/>
                </a:solidFill>
                <a:ea typeface="ＭＳ Ｐゴシック" pitchFamily="34" charset="-128"/>
              </a:rPr>
              <a:t>MacKillop</a:t>
            </a:r>
            <a: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2016 Litmus Productions, Australia  </a:t>
            </a:r>
            <a:b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02560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223373"/>
            <a:ext cx="8458200" cy="241125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We’re called to make a difference every day,</a:t>
            </a:r>
            <a:br>
              <a:rPr lang="en-AU" dirty="0">
                <a:solidFill>
                  <a:schemeClr val="bg1"/>
                </a:solidFill>
              </a:rPr>
            </a:br>
            <a:r>
              <a:rPr lang="en-AU" dirty="0">
                <a:solidFill>
                  <a:schemeClr val="bg1"/>
                </a:solidFill>
              </a:rPr>
              <a:t>In everything we do and all we say.</a:t>
            </a:r>
            <a:br>
              <a:rPr lang="en-AU" dirty="0">
                <a:solidFill>
                  <a:schemeClr val="bg1"/>
                </a:solidFill>
              </a:rPr>
            </a:br>
            <a:r>
              <a:rPr lang="en-AU" dirty="0">
                <a:solidFill>
                  <a:schemeClr val="bg1"/>
                </a:solidFill>
              </a:rPr>
              <a:t>Look for those who need a hand,</a:t>
            </a:r>
            <a:br>
              <a:rPr lang="en-AU" dirty="0">
                <a:solidFill>
                  <a:schemeClr val="bg1"/>
                </a:solidFill>
              </a:rPr>
            </a:br>
            <a:r>
              <a:rPr lang="en-AU" dirty="0">
                <a:solidFill>
                  <a:schemeClr val="bg1"/>
                </a:solidFill>
              </a:rPr>
              <a:t>Try to help and understand.</a:t>
            </a:r>
            <a:br>
              <a:rPr lang="en-AU" dirty="0">
                <a:solidFill>
                  <a:schemeClr val="bg1"/>
                </a:solidFill>
              </a:rPr>
            </a:br>
            <a:r>
              <a:rPr lang="en-AU" dirty="0">
                <a:solidFill>
                  <a:schemeClr val="bg1"/>
                </a:solidFill>
              </a:rPr>
              <a:t>Happiness is found </a:t>
            </a:r>
            <a:br>
              <a:rPr lang="en-AU" dirty="0">
                <a:solidFill>
                  <a:schemeClr val="bg1"/>
                </a:solidFill>
              </a:rPr>
            </a:br>
            <a:r>
              <a:rPr lang="en-AU" dirty="0">
                <a:solidFill>
                  <a:schemeClr val="bg1"/>
                </a:solidFill>
              </a:rPr>
              <a:t>By making others happy too.</a:t>
            </a:r>
          </a:p>
        </p:txBody>
      </p:sp>
    </p:spTree>
    <p:extLst>
      <p:ext uri="{BB962C8B-B14F-4D97-AF65-F5344CB8AC3E}">
        <p14:creationId xmlns:p14="http://schemas.microsoft.com/office/powerpoint/2010/main" val="27003870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48990"/>
            <a:ext cx="8458200" cy="21600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Never, never see a need,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Never see a need without doing something about it.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Whoa, never, never see a need,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Never see a need without doing something about it.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7368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216934"/>
            <a:ext cx="8458200" cy="24241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St Mary of the Cross shows the way</a:t>
            </a:r>
            <a:br>
              <a:rPr lang="en-AU" dirty="0">
                <a:solidFill>
                  <a:schemeClr val="bg1"/>
                </a:solidFill>
              </a:rPr>
            </a:br>
            <a:r>
              <a:rPr lang="en-AU" dirty="0">
                <a:solidFill>
                  <a:schemeClr val="bg1"/>
                </a:solidFill>
              </a:rPr>
              <a:t>To live the love of Jesus every day.</a:t>
            </a:r>
            <a:br>
              <a:rPr lang="en-AU" dirty="0">
                <a:solidFill>
                  <a:schemeClr val="bg1"/>
                </a:solidFill>
              </a:rPr>
            </a:br>
            <a:r>
              <a:rPr lang="en-AU" dirty="0">
                <a:solidFill>
                  <a:schemeClr val="bg1"/>
                </a:solidFill>
              </a:rPr>
              <a:t>If we follow in her footsteps, </a:t>
            </a:r>
            <a:br>
              <a:rPr lang="en-AU" dirty="0">
                <a:solidFill>
                  <a:schemeClr val="bg1"/>
                </a:solidFill>
              </a:rPr>
            </a:br>
            <a:r>
              <a:rPr lang="en-AU" dirty="0">
                <a:solidFill>
                  <a:schemeClr val="bg1"/>
                </a:solidFill>
              </a:rPr>
              <a:t>And do best we can,</a:t>
            </a:r>
            <a:br>
              <a:rPr lang="en-AU" dirty="0">
                <a:solidFill>
                  <a:schemeClr val="bg1"/>
                </a:solidFill>
              </a:rPr>
            </a:br>
            <a:r>
              <a:rPr lang="en-AU" dirty="0">
                <a:solidFill>
                  <a:schemeClr val="bg1"/>
                </a:solidFill>
              </a:rPr>
              <a:t>To share God’s love and mercy</a:t>
            </a:r>
            <a:br>
              <a:rPr lang="en-AU" dirty="0">
                <a:solidFill>
                  <a:schemeClr val="bg1"/>
                </a:solidFill>
              </a:rPr>
            </a:br>
            <a:r>
              <a:rPr lang="en-AU" dirty="0">
                <a:solidFill>
                  <a:schemeClr val="bg1"/>
                </a:solidFill>
              </a:rPr>
              <a:t>As we lend a helping hand.</a:t>
            </a:r>
          </a:p>
        </p:txBody>
      </p:sp>
    </p:spTree>
    <p:extLst>
      <p:ext uri="{BB962C8B-B14F-4D97-AF65-F5344CB8AC3E}">
        <p14:creationId xmlns:p14="http://schemas.microsoft.com/office/powerpoint/2010/main" val="740749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48990"/>
            <a:ext cx="8458200" cy="21600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Never, never see a need,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Never see a need without doing something about it.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Whoa, never, never see a need,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Never see a need without doing something about it.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5321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216934"/>
            <a:ext cx="8458200" cy="24241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Remember we are only travellers here.		</a:t>
            </a:r>
            <a:br>
              <a:rPr lang="en-AU" dirty="0">
                <a:solidFill>
                  <a:schemeClr val="bg1"/>
                </a:solidFill>
              </a:rPr>
            </a:br>
            <a:r>
              <a:rPr lang="en-AU" dirty="0">
                <a:solidFill>
                  <a:schemeClr val="bg1"/>
                </a:solidFill>
              </a:rPr>
              <a:t>Our mission in the world is crystal clear.	</a:t>
            </a:r>
            <a:br>
              <a:rPr lang="en-AU" dirty="0">
                <a:solidFill>
                  <a:schemeClr val="bg1"/>
                </a:solidFill>
              </a:rPr>
            </a:br>
            <a:r>
              <a:rPr lang="en-AU" dirty="0">
                <a:solidFill>
                  <a:schemeClr val="bg1"/>
                </a:solidFill>
              </a:rPr>
              <a:t>We’re called to work for justice.</a:t>
            </a:r>
            <a:br>
              <a:rPr lang="en-AU" dirty="0">
                <a:solidFill>
                  <a:schemeClr val="bg1"/>
                </a:solidFill>
              </a:rPr>
            </a:br>
            <a:r>
              <a:rPr lang="en-AU" dirty="0">
                <a:solidFill>
                  <a:schemeClr val="bg1"/>
                </a:solidFill>
              </a:rPr>
              <a:t>We’re called to live in peace.</a:t>
            </a:r>
            <a:br>
              <a:rPr lang="en-AU" dirty="0">
                <a:solidFill>
                  <a:schemeClr val="bg1"/>
                </a:solidFill>
              </a:rPr>
            </a:br>
            <a:r>
              <a:rPr lang="en-AU" dirty="0">
                <a:solidFill>
                  <a:schemeClr val="bg1"/>
                </a:solidFill>
              </a:rPr>
              <a:t>We’re called to show compassion </a:t>
            </a:r>
            <a:br>
              <a:rPr lang="en-AU" dirty="0">
                <a:solidFill>
                  <a:schemeClr val="bg1"/>
                </a:solidFill>
              </a:rPr>
            </a:br>
            <a:r>
              <a:rPr lang="en-AU" dirty="0">
                <a:solidFill>
                  <a:schemeClr val="bg1"/>
                </a:solidFill>
              </a:rPr>
              <a:t>To everyone we meet.</a:t>
            </a:r>
          </a:p>
        </p:txBody>
      </p:sp>
    </p:spTree>
    <p:extLst>
      <p:ext uri="{BB962C8B-B14F-4D97-AF65-F5344CB8AC3E}">
        <p14:creationId xmlns:p14="http://schemas.microsoft.com/office/powerpoint/2010/main" val="18952805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932859"/>
            <a:ext cx="8458200" cy="21600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Never, never see a need,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Never see a need without doing something about it.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Whoa, never, never see a need,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Never see a need without doing something about it.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Never See A Need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the words of St Mary of the Cross </a:t>
            </a:r>
            <a:r>
              <a:rPr lang="en-US" sz="2800" b="1" i="1" dirty="0" err="1" smtClean="0">
                <a:solidFill>
                  <a:srgbClr val="FFFD76"/>
                </a:solidFill>
                <a:ea typeface="ＭＳ Ｐゴシック" pitchFamily="34" charset="-128"/>
              </a:rPr>
              <a:t>MacKillop</a:t>
            </a:r>
            <a: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2016 Litmus Productions, Australia  </a:t>
            </a:r>
            <a:b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705791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220</Words>
  <Application>Microsoft Office PowerPoint</Application>
  <PresentationFormat>Widescreen</PresentationFormat>
  <Paragraphs>32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Helvetica</vt:lpstr>
      <vt:lpstr>ＭＳ Ｐゴシック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35</cp:revision>
  <dcterms:created xsi:type="dcterms:W3CDTF">2016-02-03T06:15:21Z</dcterms:created>
  <dcterms:modified xsi:type="dcterms:W3CDTF">2016-02-03T11:32:20Z</dcterms:modified>
</cp:coreProperties>
</file>